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6" r:id="rId3"/>
    <p:sldId id="278" r:id="rId4"/>
    <p:sldId id="287" r:id="rId5"/>
    <p:sldId id="257" r:id="rId6"/>
    <p:sldId id="258" r:id="rId7"/>
    <p:sldId id="259" r:id="rId8"/>
    <p:sldId id="260" r:id="rId9"/>
    <p:sldId id="288" r:id="rId10"/>
    <p:sldId id="261" r:id="rId11"/>
    <p:sldId id="262" r:id="rId12"/>
    <p:sldId id="263" r:id="rId13"/>
    <p:sldId id="264" r:id="rId14"/>
    <p:sldId id="279" r:id="rId15"/>
    <p:sldId id="289" r:id="rId16"/>
    <p:sldId id="273" r:id="rId17"/>
    <p:sldId id="265" r:id="rId18"/>
    <p:sldId id="280" r:id="rId19"/>
    <p:sldId id="274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5" r:id="rId28"/>
    <p:sldId id="276" r:id="rId29"/>
    <p:sldId id="277" r:id="rId30"/>
    <p:sldId id="281" r:id="rId31"/>
    <p:sldId id="282" r:id="rId32"/>
    <p:sldId id="283" r:id="rId33"/>
    <p:sldId id="290" r:id="rId34"/>
    <p:sldId id="291" r:id="rId35"/>
    <p:sldId id="293" r:id="rId36"/>
    <p:sldId id="292" r:id="rId37"/>
    <p:sldId id="284" r:id="rId38"/>
    <p:sldId id="285" r:id="rId39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574" autoAdjust="0"/>
    <p:restoredTop sz="94660"/>
  </p:normalViewPr>
  <p:slideViewPr>
    <p:cSldViewPr snapToGrid="0">
      <p:cViewPr varScale="1">
        <p:scale>
          <a:sx n="69" d="100"/>
          <a:sy n="69" d="100"/>
        </p:scale>
        <p:origin x="8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3.png>
</file>

<file path=ppt/media/image1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65A6E-BC48-4A6A-A9AE-A2D17AE74B3F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29C3B-3710-4620-AFD0-95CAC6C90F4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05970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65A6E-BC48-4A6A-A9AE-A2D17AE74B3F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29C3B-3710-4620-AFD0-95CAC6C90F4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428819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65A6E-BC48-4A6A-A9AE-A2D17AE74B3F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29C3B-3710-4620-AFD0-95CAC6C90F4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139283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65A6E-BC48-4A6A-A9AE-A2D17AE74B3F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29C3B-3710-4620-AFD0-95CAC6C90F4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62433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65A6E-BC48-4A6A-A9AE-A2D17AE74B3F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29C3B-3710-4620-AFD0-95CAC6C90F4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99284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65A6E-BC48-4A6A-A9AE-A2D17AE74B3F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29C3B-3710-4620-AFD0-95CAC6C90F4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43524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65A6E-BC48-4A6A-A9AE-A2D17AE74B3F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29C3B-3710-4620-AFD0-95CAC6C90F4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54876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65A6E-BC48-4A6A-A9AE-A2D17AE74B3F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29C3B-3710-4620-AFD0-95CAC6C90F4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33107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65A6E-BC48-4A6A-A9AE-A2D17AE74B3F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29C3B-3710-4620-AFD0-95CAC6C90F4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600970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65A6E-BC48-4A6A-A9AE-A2D17AE74B3F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29C3B-3710-4620-AFD0-95CAC6C90F4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99546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65A6E-BC48-4A6A-A9AE-A2D17AE74B3F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29C3B-3710-4620-AFD0-95CAC6C90F4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504631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65A6E-BC48-4A6A-A9AE-A2D17AE74B3F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29C3B-3710-4620-AFD0-95CAC6C90F4E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61462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316182" y="110981"/>
            <a:ext cx="9144000" cy="2387600"/>
          </a:xfrm>
        </p:spPr>
        <p:txBody>
          <a:bodyPr>
            <a:normAutofit/>
          </a:bodyPr>
          <a:lstStyle/>
          <a:p>
            <a:r>
              <a:rPr lang="tr-TR" sz="7200" b="1" dirty="0" smtClean="0">
                <a:latin typeface="Agency FB" panose="020B0503020202020204" pitchFamily="34" charset="0"/>
              </a:rPr>
              <a:t>FARADAY İNDÜKSİYON YASASI</a:t>
            </a:r>
            <a:endParaRPr lang="tr-TR" sz="7200" b="1" dirty="0">
              <a:latin typeface="Agency FB" panose="020B0503020202020204" pitchFamily="34" charset="0"/>
            </a:endParaRP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842654" y="6229001"/>
            <a:ext cx="9144000" cy="1655762"/>
          </a:xfrm>
        </p:spPr>
        <p:txBody>
          <a:bodyPr>
            <a:normAutofit/>
          </a:bodyPr>
          <a:lstStyle/>
          <a:p>
            <a:r>
              <a:rPr lang="tr-TR" sz="3600" dirty="0" smtClean="0">
                <a:solidFill>
                  <a:srgbClr val="0070C0"/>
                </a:solidFill>
              </a:rPr>
              <a:t>Doç. Dr. Mehmet BATI</a:t>
            </a:r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6888" y="2385363"/>
            <a:ext cx="7882588" cy="3956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913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54074"/>
            <a:ext cx="11111345" cy="6977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590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28143"/>
            <a:ext cx="11720946" cy="6830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312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982" y="0"/>
            <a:ext cx="10002982" cy="7012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167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8600" y="0"/>
            <a:ext cx="10515600" cy="3762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07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4819" y="0"/>
            <a:ext cx="9256926" cy="6493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4772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2" t="2085" r="-142" b="199"/>
          <a:stretch/>
        </p:blipFill>
        <p:spPr>
          <a:xfrm>
            <a:off x="595418" y="55418"/>
            <a:ext cx="9753928" cy="6802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9506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 rotWithShape="1">
          <a:blip r:embed="rId2"/>
          <a:srcRect l="13873" t="6864"/>
          <a:stretch/>
        </p:blipFill>
        <p:spPr>
          <a:xfrm>
            <a:off x="1801090" y="-69135"/>
            <a:ext cx="8686800" cy="2410969"/>
          </a:xfrm>
          <a:prstGeom prst="rect">
            <a:avLst/>
          </a:prstGeom>
        </p:spPr>
      </p:pic>
      <p:pic>
        <p:nvPicPr>
          <p:cNvPr id="5" name="İçerik Yer Tutucusu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01091" y="1995332"/>
            <a:ext cx="10686799" cy="472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186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255" y="0"/>
            <a:ext cx="10321636" cy="6747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736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110838"/>
            <a:ext cx="10945091" cy="6753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43823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249" y="0"/>
            <a:ext cx="12078751" cy="5404903"/>
          </a:xfrm>
          <a:prstGeom prst="rect">
            <a:avLst/>
          </a:prstGeom>
        </p:spPr>
      </p:pic>
      <p:pic>
        <p:nvPicPr>
          <p:cNvPr id="3" name="Resi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5809" y="4820811"/>
            <a:ext cx="6314046" cy="2621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219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İçerik Yer Tutucusu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2631" y="239523"/>
            <a:ext cx="10405370" cy="6618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8129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0086109" cy="671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256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0432473" cy="676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110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04878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307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681855" cy="676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570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03909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380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83036"/>
            <a:ext cx="11180618" cy="676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508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9527" y="0"/>
            <a:ext cx="7833483" cy="2294077"/>
          </a:xfrm>
          <a:prstGeom prst="rect">
            <a:avLst/>
          </a:prstGeom>
        </p:spPr>
      </p:pic>
      <p:pic>
        <p:nvPicPr>
          <p:cNvPr id="2" name="Resi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5726" y="2687782"/>
            <a:ext cx="10581326" cy="3720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261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7817" y="-21606"/>
            <a:ext cx="10931237" cy="6938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139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08204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253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52945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510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528" y="111653"/>
            <a:ext cx="9490363" cy="6790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3580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1543089" cy="6664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86048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654145" cy="7213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84887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278" t="2977" r="11825" b="4350"/>
          <a:stretch/>
        </p:blipFill>
        <p:spPr>
          <a:xfrm>
            <a:off x="581891" y="0"/>
            <a:ext cx="7564582" cy="6689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2087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2733" y="365125"/>
            <a:ext cx="9785885" cy="6367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6456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9625" y="151437"/>
            <a:ext cx="9433356" cy="6706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9570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8915" y="198871"/>
            <a:ext cx="9013958" cy="6416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5345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184" y="190788"/>
            <a:ext cx="9963107" cy="656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77674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7384473" cy="701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0978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79863" y="1092819"/>
            <a:ext cx="10662424" cy="5597100"/>
          </a:xfrm>
        </p:spPr>
        <p:txBody>
          <a:bodyPr>
            <a:normAutofit fontScale="85000" lnSpcReduction="20000"/>
          </a:bodyPr>
          <a:lstStyle/>
          <a:p>
            <a:r>
              <a:rPr lang="tr-TR" dirty="0" smtClean="0"/>
              <a:t>Üniversiteler için FİZİK, Cilt-I,II, 3. Baskı,  Bekir KARAOĞLU, Seçkin Yayıncılık, Ankara, 2015.</a:t>
            </a:r>
          </a:p>
          <a:p>
            <a:r>
              <a:rPr lang="tr-TR" dirty="0" smtClean="0"/>
              <a:t>Fen ve Mühendislik için FİZİK, Cilt I, II, R. A. </a:t>
            </a:r>
            <a:r>
              <a:rPr lang="tr-TR" dirty="0" err="1" smtClean="0"/>
              <a:t>Serway</a:t>
            </a:r>
            <a:r>
              <a:rPr lang="tr-TR" dirty="0" smtClean="0"/>
              <a:t>, R. J. </a:t>
            </a:r>
            <a:r>
              <a:rPr lang="tr-TR" dirty="0" err="1" smtClean="0"/>
              <a:t>Beichner</a:t>
            </a:r>
            <a:r>
              <a:rPr lang="tr-TR" dirty="0" smtClean="0"/>
              <a:t>, Çeviri: K. </a:t>
            </a:r>
            <a:r>
              <a:rPr lang="tr-TR" dirty="0" err="1" smtClean="0"/>
              <a:t>Çolakoğu</a:t>
            </a:r>
            <a:r>
              <a:rPr lang="tr-TR" dirty="0" smtClean="0"/>
              <a:t> (Ed.),  </a:t>
            </a:r>
            <a:r>
              <a:rPr lang="tr-TR" dirty="0" err="1" smtClean="0"/>
              <a:t>Palme</a:t>
            </a:r>
            <a:r>
              <a:rPr lang="tr-TR" dirty="0" smtClean="0"/>
              <a:t> Yayıncılık, Ankara, 2012.</a:t>
            </a:r>
          </a:p>
          <a:p>
            <a:r>
              <a:rPr lang="tr-TR" dirty="0" err="1" smtClean="0"/>
              <a:t>Sears</a:t>
            </a:r>
            <a:r>
              <a:rPr lang="tr-TR" dirty="0" smtClean="0"/>
              <a:t> ve </a:t>
            </a:r>
            <a:r>
              <a:rPr lang="tr-TR" dirty="0" err="1" smtClean="0"/>
              <a:t>Zemansky’nin</a:t>
            </a:r>
            <a:r>
              <a:rPr lang="tr-TR" dirty="0" smtClean="0"/>
              <a:t> ÜNİVERSİTE FİZİĞİ, 12. Baskı, Cilt 1-2, H.D. </a:t>
            </a:r>
            <a:r>
              <a:rPr lang="tr-TR" dirty="0" err="1" smtClean="0"/>
              <a:t>Young</a:t>
            </a:r>
            <a:r>
              <a:rPr lang="tr-TR" dirty="0" smtClean="0"/>
              <a:t>, R.A. </a:t>
            </a:r>
            <a:r>
              <a:rPr lang="tr-TR" dirty="0" err="1" smtClean="0"/>
              <a:t>Freedman</a:t>
            </a:r>
            <a:r>
              <a:rPr lang="tr-TR" dirty="0" smtClean="0"/>
              <a:t>, Çeviri: H. Ünlü (Ed.), </a:t>
            </a:r>
            <a:r>
              <a:rPr lang="tr-TR" dirty="0" err="1" smtClean="0"/>
              <a:t>Pearson</a:t>
            </a:r>
            <a:r>
              <a:rPr lang="tr-TR" dirty="0" smtClean="0"/>
              <a:t> </a:t>
            </a:r>
            <a:r>
              <a:rPr lang="tr-TR" dirty="0" err="1" smtClean="0"/>
              <a:t>Education</a:t>
            </a:r>
            <a:r>
              <a:rPr lang="tr-TR" dirty="0" smtClean="0"/>
              <a:t> Yayıncılık Ltd. Şti, Aralık-2009.</a:t>
            </a:r>
          </a:p>
          <a:p>
            <a:r>
              <a:rPr lang="tr-TR" dirty="0" smtClean="0"/>
              <a:t>Fiziğin Temelleri, David </a:t>
            </a:r>
            <a:r>
              <a:rPr lang="tr-TR" dirty="0" err="1" smtClean="0"/>
              <a:t>Halliday</a:t>
            </a:r>
            <a:r>
              <a:rPr lang="tr-TR" dirty="0" smtClean="0"/>
              <a:t>, Robert </a:t>
            </a:r>
            <a:r>
              <a:rPr lang="tr-TR" dirty="0" err="1" smtClean="0"/>
              <a:t>Resnick</a:t>
            </a:r>
            <a:r>
              <a:rPr lang="tr-TR" dirty="0" smtClean="0"/>
              <a:t>, </a:t>
            </a:r>
            <a:r>
              <a:rPr lang="tr-TR" dirty="0" err="1" smtClean="0"/>
              <a:t>Jearl</a:t>
            </a:r>
            <a:r>
              <a:rPr lang="tr-TR" dirty="0" smtClean="0"/>
              <a:t> </a:t>
            </a:r>
            <a:r>
              <a:rPr lang="tr-TR" dirty="0" err="1" smtClean="0"/>
              <a:t>Walker</a:t>
            </a:r>
            <a:r>
              <a:rPr lang="tr-TR" dirty="0" smtClean="0"/>
              <a:t>, Çeviri: Bülent Akınoğlu, Murat Alev, </a:t>
            </a:r>
            <a:r>
              <a:rPr lang="tr-TR" dirty="0" err="1" smtClean="0"/>
              <a:t>Palme</a:t>
            </a:r>
            <a:r>
              <a:rPr lang="tr-TR" dirty="0" smtClean="0"/>
              <a:t> Yayıncılık, Ankara.</a:t>
            </a:r>
          </a:p>
          <a:p>
            <a:r>
              <a:rPr lang="tr-TR" dirty="0" smtClean="0"/>
              <a:t>Üniversiteler için FİZİK-HIZLI ÇALIŞMA KİTABI (Konu Özetli Problem Çözümleri), 1. Baskı, Prof. Dr. Sedat ÖZSOY, Doç. Dr. Mehmet ERTAŞ, Birsen Yayıncılık, İstanbul, 2017.</a:t>
            </a:r>
          </a:p>
          <a:p>
            <a:r>
              <a:rPr lang="tr-TR" dirty="0" smtClean="0"/>
              <a:t>Temel Fizik, Cilt 1-2 Paul </a:t>
            </a:r>
            <a:r>
              <a:rPr lang="tr-TR" dirty="0" err="1" smtClean="0"/>
              <a:t>Fishbane</a:t>
            </a:r>
            <a:r>
              <a:rPr lang="tr-TR" dirty="0" smtClean="0"/>
              <a:t>, </a:t>
            </a:r>
            <a:r>
              <a:rPr lang="tr-TR" dirty="0" err="1" smtClean="0"/>
              <a:t>Stephen</a:t>
            </a:r>
            <a:r>
              <a:rPr lang="tr-TR" dirty="0" smtClean="0"/>
              <a:t> </a:t>
            </a:r>
            <a:r>
              <a:rPr lang="tr-TR" dirty="0" err="1" smtClean="0"/>
              <a:t>Gasiorowicz</a:t>
            </a:r>
            <a:r>
              <a:rPr lang="tr-TR" dirty="0" smtClean="0"/>
              <a:t>, </a:t>
            </a:r>
            <a:r>
              <a:rPr lang="tr-TR" dirty="0" err="1" smtClean="0"/>
              <a:t>Stephen</a:t>
            </a:r>
            <a:r>
              <a:rPr lang="tr-TR" dirty="0" smtClean="0"/>
              <a:t> </a:t>
            </a:r>
            <a:r>
              <a:rPr lang="tr-TR" dirty="0" err="1" smtClean="0"/>
              <a:t>Thorton</a:t>
            </a:r>
            <a:r>
              <a:rPr lang="tr-TR" dirty="0" smtClean="0"/>
              <a:t>, Çeviri: Cengiz Yalçın, Arkadaş yayın evi.</a:t>
            </a:r>
          </a:p>
          <a:p>
            <a:r>
              <a:rPr lang="tr-TR" dirty="0" smtClean="0"/>
              <a:t>Fen Bilimcileri ve Mühendisler için Fizik, D.G. </a:t>
            </a:r>
            <a:r>
              <a:rPr lang="tr-TR" dirty="0" err="1" smtClean="0"/>
              <a:t>Giancoli</a:t>
            </a:r>
            <a:r>
              <a:rPr lang="tr-TR" dirty="0" smtClean="0"/>
              <a:t> (Çeviri Editörü: Prof. Dr. Gülsen </a:t>
            </a:r>
            <a:r>
              <a:rPr lang="tr-TR" dirty="0" err="1" smtClean="0"/>
              <a:t>Önengüt</a:t>
            </a:r>
            <a:r>
              <a:rPr lang="tr-TR" dirty="0" smtClean="0"/>
              <a:t>), 4.Baskı, Akademi Yayıncılık 2009, Ankara.</a:t>
            </a:r>
          </a:p>
          <a:p>
            <a:r>
              <a:rPr lang="tr-TR" dirty="0" smtClean="0"/>
              <a:t>Mustafa POLAT, Leyla TATAR YILDIRIM Genel Fizik Ders Notları</a:t>
            </a:r>
          </a:p>
          <a:p>
            <a:r>
              <a:rPr lang="tr-TR" dirty="0" smtClean="0"/>
              <a:t>Diğer lisans düzeyinde İngilizce ders kitapları.</a:t>
            </a:r>
          </a:p>
          <a:p>
            <a:endParaRPr lang="tr-TR" dirty="0"/>
          </a:p>
        </p:txBody>
      </p:sp>
      <p:sp>
        <p:nvSpPr>
          <p:cNvPr id="4" name="Dikdörtgen 3"/>
          <p:cNvSpPr/>
          <p:nvPr/>
        </p:nvSpPr>
        <p:spPr>
          <a:xfrm>
            <a:off x="3917214" y="169489"/>
            <a:ext cx="29079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tr-TR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Kaynaklar</a:t>
            </a:r>
            <a:endParaRPr lang="tr-T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85440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3996" y="240434"/>
            <a:ext cx="9834622" cy="6427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556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71784"/>
            <a:ext cx="11623964" cy="6686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808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4058" y="55937"/>
            <a:ext cx="11016778" cy="1111603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 rotWithShape="1">
          <a:blip r:embed="rId3"/>
          <a:srcRect t="6012"/>
          <a:stretch/>
        </p:blipFill>
        <p:spPr>
          <a:xfrm>
            <a:off x="638718" y="1278376"/>
            <a:ext cx="11079010" cy="5444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053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269" y="1"/>
            <a:ext cx="11839767" cy="6061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10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04" b="1957"/>
          <a:stretch/>
        </p:blipFill>
        <p:spPr>
          <a:xfrm>
            <a:off x="741220" y="0"/>
            <a:ext cx="10203872" cy="2979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735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6582" y="156218"/>
            <a:ext cx="9143999" cy="6701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4029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541</TotalTime>
  <Words>236</Words>
  <Application>Microsoft Office PowerPoint</Application>
  <PresentationFormat>Geniş ekran</PresentationFormat>
  <Paragraphs>12</Paragraphs>
  <Slides>38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38</vt:i4>
      </vt:variant>
    </vt:vector>
  </HeadingPairs>
  <TitlesOfParts>
    <vt:vector size="43" baseType="lpstr">
      <vt:lpstr>Agency FB</vt:lpstr>
      <vt:lpstr>Arial</vt:lpstr>
      <vt:lpstr>Calibri</vt:lpstr>
      <vt:lpstr>Calibri Light</vt:lpstr>
      <vt:lpstr>Office Teması</vt:lpstr>
      <vt:lpstr>FARADAY İNDÜKSİYON YASASI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mehmet batı</dc:creator>
  <cp:lastModifiedBy>mehmet batı</cp:lastModifiedBy>
  <cp:revision>14</cp:revision>
  <dcterms:created xsi:type="dcterms:W3CDTF">2020-04-27T19:34:25Z</dcterms:created>
  <dcterms:modified xsi:type="dcterms:W3CDTF">2021-03-21T11:17:17Z</dcterms:modified>
</cp:coreProperties>
</file>

<file path=docProps/thumbnail.jpeg>
</file>